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524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73"/>
    <p:restoredTop sz="79388"/>
  </p:normalViewPr>
  <p:slideViewPr>
    <p:cSldViewPr snapToGrid="0">
      <p:cViewPr>
        <p:scale>
          <a:sx n="94" d="100"/>
          <a:sy n="94" d="100"/>
        </p:scale>
        <p:origin x="184" y="320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1269243" y="3429000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7087736" y="3428999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inputs)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866823"/>
            <a:ext cx="1193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AD402-9CED-3442-B4DE-96425DFA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use several independent variables</a:t>
            </a:r>
          </a:p>
          <a:p>
            <a:r>
              <a:rPr lang="en-US" dirty="0"/>
              <a:t>Between 0 and 1</a:t>
            </a:r>
          </a:p>
          <a:p>
            <a:r>
              <a:rPr lang="en-US" dirty="0" err="1"/>
              <a:t>softmax</a:t>
            </a:r>
            <a:r>
              <a:rPr lang="en-US" dirty="0"/>
              <a:t> of x is calculated by exp(x)/</a:t>
            </a:r>
            <a:r>
              <a:rPr lang="en-US" dirty="0" err="1"/>
              <a:t>tf.reduce_sum</a:t>
            </a:r>
            <a:r>
              <a:rPr lang="en-US" dirty="0"/>
              <a:t>(exp(x)).</a:t>
            </a:r>
          </a:p>
          <a:p>
            <a:r>
              <a:rPr lang="en-US" dirty="0"/>
              <a:t>Usually the last layer called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7A77-2FA1-6142-9D67-CB88795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(AKA </a:t>
            </a:r>
            <a:r>
              <a:rPr lang="en-US" b="1" dirty="0"/>
              <a:t>Multinomial Logistic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14351</TotalTime>
  <Words>736</Words>
  <Application>Microsoft Macintosh PowerPoint</Application>
  <PresentationFormat>Widescreen</PresentationFormat>
  <Paragraphs>135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</vt:lpstr>
      <vt:lpstr>Sigmoid</vt:lpstr>
      <vt:lpstr>Categorical Crossentropy</vt:lpstr>
      <vt:lpstr>PowerPoint Presentation</vt:lpstr>
      <vt:lpstr>Softmax (AKA Multinomial Logistic Regression)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75</cp:revision>
  <dcterms:created xsi:type="dcterms:W3CDTF">1601-01-01T00:00:00Z</dcterms:created>
  <dcterms:modified xsi:type="dcterms:W3CDTF">2019-11-20T23:31:03Z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